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E4C0-3693-8140-9922-641B1CA6B97E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454-0E12-2E46-8D37-BEA079FB8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Grey Corporation</dc:creator>
  <cp:lastModifiedBy>Grey Corporation</cp:lastModifiedBy>
  <cp:revision>1</cp:revision>
  <dcterms:created xsi:type="dcterms:W3CDTF">2015-04-06T06:14:22Z</dcterms:created>
  <dcterms:modified xsi:type="dcterms:W3CDTF">2015-04-06T06:16:35Z</dcterms:modified>
</cp:coreProperties>
</file>