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0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EC86D-6442-4241-A00C-0EF3BBB3305E}" type="datetimeFigureOut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E9834-F749-B24A-8AD4-F1CE6B2CB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01-1inside cov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23391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0-Deidr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3" b="-33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1.lace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2-fiveleafGemRing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035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3-LucieRoseAllen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4-deedKswivel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5-3interlocking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233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6-GaryDeedBracelet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7-IlanaBangl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233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8-JanneMcGaw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9-JenMarchant-Amber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537" b="-1537"/>
          <a:stretch>
            <a:fillRect/>
          </a:stretch>
        </p:blipFill>
        <p:spPr>
          <a:xfrm>
            <a:off x="0" y="-13889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2-RH-Malcolms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0-JMcL-SilBracelet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1-JMacarthurRing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2-0sigbracelet-repai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8739"/>
            <a:ext cx="9144000" cy="7153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3-JoOw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4-GallowayCuff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5-Lil-KunziteDiaPSapp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6-twopieces10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233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7-InterlockingLindaN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8-LinderMaster-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9-MaraGeorge2-Necklac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233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3-olgas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035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0-MAHarlleyx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035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1-MathesonRing-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2-Privat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3-JohnTof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4-FrancesTof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4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5-MctTavishBrooch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53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6-MM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233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7-AskinDoubleStrandPlu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8-NaomiAgainx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39-LaceOliv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4-SautoirQA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0-danceoflif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1-anderson-you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2-RobertK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3-Carney-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4-fandS-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29" b="-929"/>
          <a:stretch>
            <a:fillRect/>
          </a:stretch>
        </p:blipFill>
        <p:spPr>
          <a:xfrm>
            <a:off x="0" y="-168660"/>
            <a:ext cx="9144000" cy="71630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5-veroniqueW-Ring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8739"/>
            <a:ext cx="9144000" cy="71829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6-Wyattx4ERasymmetric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8739"/>
            <a:ext cx="9144000" cy="7153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7-TableTopHydro-stoc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8739"/>
            <a:ext cx="9144000" cy="71630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8-GenCluster-stoc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49-threeleafaqua-stoc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5-BlincoPendant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55"/>
            <a:ext cx="9144000" cy="71729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50-LaceDoublePod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881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51-B&amp;RLapisSil18ctY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52-Katabami2-Mast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6"/>
            <a:ext cx="9144000" cy="71531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53-veronique-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7"/>
            <a:ext cx="9144000" cy="71729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6-TanPearl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TrishaAqua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333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8-CrowleyBud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975"/>
            <a:ext cx="9144000" cy="7113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9-Debra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897"/>
            <a:ext cx="9144000" cy="71432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Macintosh PowerPoint</Application>
  <PresentationFormat>On-screen Show (4:3)</PresentationFormat>
  <Paragraphs>0</Paragraphs>
  <Slides>53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1</cp:revision>
  <dcterms:created xsi:type="dcterms:W3CDTF">2014-03-10T02:53:41Z</dcterms:created>
  <dcterms:modified xsi:type="dcterms:W3CDTF">2014-03-10T02:54:09Z</dcterms:modified>
</cp:coreProperties>
</file>