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9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80" charset="0"/>
        <a:ea typeface="ＭＳ Ｐゴシック" pitchFamily="80" charset="-128"/>
        <a:cs typeface="ＭＳ Ｐゴシック" pitchFamily="80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80" charset="0"/>
        <a:ea typeface="ＭＳ Ｐゴシック" pitchFamily="80" charset="-128"/>
        <a:cs typeface="ＭＳ Ｐゴシック" pitchFamily="80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80" charset="0"/>
        <a:ea typeface="ＭＳ Ｐゴシック" pitchFamily="80" charset="-128"/>
        <a:cs typeface="ＭＳ Ｐゴシック" pitchFamily="80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80" charset="0"/>
        <a:ea typeface="ＭＳ Ｐゴシック" pitchFamily="80" charset="-128"/>
        <a:cs typeface="ＭＳ Ｐゴシック" pitchFamily="80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80" charset="0"/>
        <a:ea typeface="ＭＳ Ｐゴシック" pitchFamily="80" charset="-128"/>
        <a:cs typeface="ＭＳ Ｐゴシック" pitchFamily="80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80" charset="0"/>
        <a:ea typeface="ＭＳ Ｐゴシック" pitchFamily="80" charset="-128"/>
        <a:cs typeface="ＭＳ Ｐゴシック" pitchFamily="80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80" charset="0"/>
        <a:ea typeface="ＭＳ Ｐゴシック" pitchFamily="80" charset="-128"/>
        <a:cs typeface="ＭＳ Ｐゴシック" pitchFamily="80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80" charset="0"/>
        <a:ea typeface="ＭＳ Ｐゴシック" pitchFamily="80" charset="-128"/>
        <a:cs typeface="ＭＳ Ｐゴシック" pitchFamily="80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80" charset="0"/>
        <a:ea typeface="ＭＳ Ｐゴシック" pitchFamily="80" charset="-128"/>
        <a:cs typeface="ＭＳ Ｐゴシック" pitchFamily="80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45" d="100"/>
          <a:sy n="145" d="100"/>
        </p:scale>
        <p:origin x="-5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AF7E5-82B0-4520-9B32-B330468E0F4F}" type="datetime1">
              <a:rPr lang="en-US"/>
              <a:pPr>
                <a:defRPr/>
              </a:pPr>
              <a:t>3/10/14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21BCE-DF82-4B42-B4D5-7E1F987BD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30C71-B3AF-41CF-9208-F475DC12AF85}" type="datetime1">
              <a:rPr lang="en-US"/>
              <a:pPr>
                <a:defRPr/>
              </a:pPr>
              <a:t>3/10/14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FDA80-4C6B-468C-A7FC-78BBBF9CEE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B2B22-2867-4A51-B7FA-2860FC0F252A}" type="datetime1">
              <a:rPr lang="en-US"/>
              <a:pPr>
                <a:defRPr/>
              </a:pPr>
              <a:t>3/10/14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B782E-E8E1-43F9-B25F-40E7DFBB5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3E299-0BA3-43CE-A5D0-659A72F74F9D}" type="datetime1">
              <a:rPr lang="en-US"/>
              <a:pPr>
                <a:defRPr/>
              </a:pPr>
              <a:t>3/10/14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5FDA7-383B-487A-AB70-6E3C57AE2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8663E-621B-4537-9ED4-F791A84024C3}" type="datetime1">
              <a:rPr lang="en-US"/>
              <a:pPr>
                <a:defRPr/>
              </a:pPr>
              <a:t>3/10/14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AC5B8-2B56-4B08-8DB0-7178E2255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2F6DC-1E5C-4C23-B2CF-DD2CDB77E86C}" type="datetime1">
              <a:rPr lang="en-US"/>
              <a:pPr>
                <a:defRPr/>
              </a:pPr>
              <a:t>3/10/14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CF6C3-44B1-4196-84DB-24CB89E30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45CBA-2958-4265-B2E7-5A36D24FB842}" type="datetime1">
              <a:rPr lang="en-US"/>
              <a:pPr>
                <a:defRPr/>
              </a:pPr>
              <a:t>3/10/14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AE89D-84ED-4121-AA0C-37CD4F6A35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FBEA3-A229-46E1-A5CC-D1F1C7C8897F}" type="datetime1">
              <a:rPr lang="en-US"/>
              <a:pPr>
                <a:defRPr/>
              </a:pPr>
              <a:t>3/10/14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F3D99-0EA1-4D84-8457-57069CD345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F72BB-7E5C-483E-85F8-CCC559C7361D}" type="datetime1">
              <a:rPr lang="en-US"/>
              <a:pPr>
                <a:defRPr/>
              </a:pPr>
              <a:t>3/10/14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82CE3-9CCD-445D-8562-6A44EC2B29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A2A34-8D6B-483F-ADB2-0C37B8BCE4D9}" type="datetime1">
              <a:rPr lang="en-US"/>
              <a:pPr>
                <a:defRPr/>
              </a:pPr>
              <a:t>3/10/14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7D4DB-B8F6-4F70-867B-DD80B078C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232DC-5346-48B6-9AEC-7B4AAB6406C6}" type="datetime1">
              <a:rPr lang="en-US"/>
              <a:pPr>
                <a:defRPr/>
              </a:pPr>
              <a:t>3/10/14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171FB-6BB3-45B6-ACAA-A839CF7CE7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8B6EEF7-EA98-4777-BA4F-E56BEBE77F2F}" type="datetime1">
              <a:rPr lang="en-US"/>
              <a:pPr>
                <a:defRPr/>
              </a:pPr>
              <a:t>3/10/14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B45643A-025D-41B8-AA3D-C10A659B60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80" charset="-128"/>
          <a:cs typeface="ＭＳ Ｐゴシック" pitchFamily="80" charset="-128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0" charset="0"/>
          <a:ea typeface="ＭＳ Ｐゴシック" pitchFamily="80" charset="-128"/>
          <a:cs typeface="ＭＳ Ｐゴシック" pitchFamily="80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0" charset="0"/>
          <a:ea typeface="ＭＳ Ｐゴシック" pitchFamily="80" charset="-128"/>
          <a:cs typeface="ＭＳ Ｐゴシック" pitchFamily="80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0" charset="0"/>
          <a:ea typeface="ＭＳ Ｐゴシック" pitchFamily="80" charset="-128"/>
          <a:cs typeface="ＭＳ Ｐゴシック" pitchFamily="80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0" charset="0"/>
          <a:ea typeface="ＭＳ Ｐゴシック" pitchFamily="80" charset="-128"/>
          <a:cs typeface="ＭＳ Ｐゴシック" pitchFamily="80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0" charset="0"/>
          <a:ea typeface="ＭＳ Ｐゴシック" pitchFamily="80" charset="-128"/>
          <a:cs typeface="ＭＳ Ｐゴシック" pitchFamily="80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0" charset="0"/>
          <a:ea typeface="ＭＳ Ｐゴシック" pitchFamily="80" charset="-128"/>
          <a:cs typeface="ＭＳ Ｐゴシック" pitchFamily="80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0" charset="0"/>
          <a:ea typeface="ＭＳ Ｐゴシック" pitchFamily="80" charset="-128"/>
          <a:cs typeface="ＭＳ Ｐゴシック" pitchFamily="80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0" charset="0"/>
          <a:ea typeface="ＭＳ Ｐゴシック" pitchFamily="80" charset="-128"/>
          <a:cs typeface="ＭＳ Ｐゴシック" pitchFamily="80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itchFamily="80" charset="0"/>
        <a:buChar char="•"/>
        <a:defRPr sz="3200" kern="1200">
          <a:solidFill>
            <a:schemeClr val="tx1"/>
          </a:solidFill>
          <a:latin typeface="+mn-lt"/>
          <a:ea typeface="ＭＳ Ｐゴシック" pitchFamily="80" charset="-128"/>
          <a:cs typeface="ＭＳ Ｐゴシック" pitchFamily="80" charset="-128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itchFamily="80" charset="0"/>
        <a:buChar char="–"/>
        <a:defRPr sz="2800" kern="1200">
          <a:solidFill>
            <a:schemeClr val="tx1"/>
          </a:solidFill>
          <a:latin typeface="+mn-lt"/>
          <a:ea typeface="ＭＳ Ｐゴシック" pitchFamily="80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80" charset="0"/>
        <a:buChar char="•"/>
        <a:defRPr sz="2400" kern="1200">
          <a:solidFill>
            <a:schemeClr val="tx1"/>
          </a:solidFill>
          <a:latin typeface="+mn-lt"/>
          <a:ea typeface="ＭＳ Ｐゴシック" pitchFamily="80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itchFamily="80" charset="0"/>
        <a:buChar char="–"/>
        <a:defRPr sz="2000" kern="1200">
          <a:solidFill>
            <a:schemeClr val="tx1"/>
          </a:solidFill>
          <a:latin typeface="+mn-lt"/>
          <a:ea typeface="ＭＳ Ｐゴシック" pitchFamily="80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80" charset="0"/>
        <a:buChar char="»"/>
        <a:defRPr sz="2000" kern="1200">
          <a:solidFill>
            <a:schemeClr val="tx1"/>
          </a:solidFill>
          <a:latin typeface="+mn-lt"/>
          <a:ea typeface="ＭＳ Ｐゴシック" pitchFamily="8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3315" name="Picture Placeholder 6" descr="01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331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1507" name="Picture Placeholder 4" descr="09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1508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2531" name="Picture Placeholder 4" descr="10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2532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3555" name="Picture Placeholder 4" descr="11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28588"/>
            <a:ext cx="9144000" cy="7153276"/>
          </a:xfrm>
        </p:spPr>
      </p:pic>
      <p:sp>
        <p:nvSpPr>
          <p:cNvPr id="23556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4579" name="Picture Placeholder 4" descr="12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12686" b="-12686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4580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5603" name="Picture Placeholder 4" descr="13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560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6627" name="Picture Placeholder 4" descr="14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68275"/>
            <a:ext cx="9144000" cy="7181850"/>
          </a:xfrm>
        </p:spPr>
      </p:pic>
      <p:sp>
        <p:nvSpPr>
          <p:cNvPr id="26628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7651" name="Picture Placeholder 4" descr="15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7652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8675" name="Picture Placeholder 4" descr="16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8676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9699" name="Picture Placeholder 4" descr="17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61925"/>
            <a:ext cx="9144000" cy="7172325"/>
          </a:xfrm>
        </p:spPr>
      </p:pic>
      <p:sp>
        <p:nvSpPr>
          <p:cNvPr id="29700" name="Text Placeholder 3"/>
          <p:cNvSpPr>
            <a:spLocks noGrp="1"/>
          </p:cNvSpPr>
          <p:nvPr>
            <p:ph type="body" sz="half" idx="2"/>
          </p:nvPr>
        </p:nvSpPr>
        <p:spPr>
          <a:xfrm>
            <a:off x="9555163" y="5367338"/>
            <a:ext cx="158750" cy="804862"/>
          </a:xfrm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0723" name="Picture Placeholder 4" descr="18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28588"/>
            <a:ext cx="9144000" cy="7123113"/>
          </a:xfrm>
        </p:spPr>
      </p:pic>
      <p:sp>
        <p:nvSpPr>
          <p:cNvPr id="3072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01-1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05104"/>
            <a:ext cx="9144000" cy="696310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1747" name="Picture Placeholder 4" descr="19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217488"/>
            <a:ext cx="9144000" cy="7321551"/>
          </a:xfrm>
        </p:spPr>
      </p:pic>
      <p:sp>
        <p:nvSpPr>
          <p:cNvPr id="31748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2771" name="Picture Placeholder 4" descr="20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05103"/>
            <a:ext cx="9144000" cy="7076965"/>
          </a:xfrm>
        </p:spPr>
      </p:pic>
      <p:sp>
        <p:nvSpPr>
          <p:cNvPr id="32772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3795" name="Picture Placeholder 4" descr="21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0"/>
            <a:ext cx="9266238" cy="6994525"/>
          </a:xfrm>
        </p:spPr>
      </p:pic>
      <p:sp>
        <p:nvSpPr>
          <p:cNvPr id="33796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4819" name="Picture Placeholder 4" descr="22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40138"/>
            <a:ext cx="9144000" cy="7138276"/>
          </a:xfrm>
        </p:spPr>
      </p:pic>
      <p:sp>
        <p:nvSpPr>
          <p:cNvPr id="34820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5843" name="Picture Placeholder 4" descr="23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-882650" y="-168275"/>
            <a:ext cx="10026650" cy="7202488"/>
          </a:xfrm>
        </p:spPr>
      </p:pic>
      <p:sp>
        <p:nvSpPr>
          <p:cNvPr id="3584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6867" name="Picture Placeholder 4" descr="24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0"/>
            <a:ext cx="9144000" cy="6985000"/>
          </a:xfrm>
        </p:spPr>
      </p:pic>
      <p:sp>
        <p:nvSpPr>
          <p:cNvPr id="36868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7891" name="Picture Placeholder 4" descr="25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7892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8915" name="Picture Placeholder 4" descr="26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49225"/>
            <a:ext cx="9144000" cy="7192963"/>
          </a:xfrm>
        </p:spPr>
      </p:pic>
      <p:sp>
        <p:nvSpPr>
          <p:cNvPr id="38916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9939" name="Picture Placeholder 4" descr="27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9940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0963" name="Picture Placeholder 4" descr="28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19063"/>
            <a:ext cx="9144000" cy="7172326"/>
          </a:xfrm>
        </p:spPr>
      </p:pic>
      <p:sp>
        <p:nvSpPr>
          <p:cNvPr id="4096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4340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" name="Picture Placeholder 5" descr="02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13862"/>
            <a:ext cx="9144000" cy="70857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1987" name="Picture Placeholder 4" descr="29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19063"/>
            <a:ext cx="9144000" cy="7113588"/>
          </a:xfrm>
        </p:spPr>
      </p:pic>
      <p:sp>
        <p:nvSpPr>
          <p:cNvPr id="41988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3011" name="Picture Placeholder 4" descr="30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3012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4035" name="Picture Placeholder 4" descr="31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58750"/>
            <a:ext cx="9144000" cy="7162800"/>
          </a:xfrm>
        </p:spPr>
      </p:pic>
      <p:sp>
        <p:nvSpPr>
          <p:cNvPr id="44036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5059" name="Picture Placeholder 4" descr="32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38113"/>
            <a:ext cx="9144000" cy="7151688"/>
          </a:xfrm>
        </p:spPr>
      </p:pic>
      <p:sp>
        <p:nvSpPr>
          <p:cNvPr id="45060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6083" name="Picture Placeholder 4" descr="33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19063"/>
            <a:ext cx="9144000" cy="7113588"/>
          </a:xfrm>
        </p:spPr>
      </p:pic>
      <p:sp>
        <p:nvSpPr>
          <p:cNvPr id="4608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7107" name="Picture Placeholder 4" descr="34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19063"/>
            <a:ext cx="9144000" cy="7113588"/>
          </a:xfrm>
        </p:spPr>
      </p:pic>
      <p:sp>
        <p:nvSpPr>
          <p:cNvPr id="47108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8131" name="Picture Placeholder 4" descr="35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8132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9155" name="Picture Placeholder 4" descr="36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9156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0179" name="Picture Placeholder 4" descr="37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3587" b="-3587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0180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1203" name="Picture Placeholder 4" descr="38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19063"/>
            <a:ext cx="9144000" cy="7104063"/>
          </a:xfrm>
        </p:spPr>
      </p:pic>
      <p:sp>
        <p:nvSpPr>
          <p:cNvPr id="5120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5363" name="Picture Placeholder 4" descr="03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536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2227" name="Picture Placeholder 4" descr="39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19063"/>
            <a:ext cx="9144000" cy="7104063"/>
          </a:xfrm>
        </p:spPr>
      </p:pic>
      <p:sp>
        <p:nvSpPr>
          <p:cNvPr id="52228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3251" name="Picture Placeholder 4" descr="40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28588"/>
            <a:ext cx="9144000" cy="7123113"/>
          </a:xfrm>
        </p:spPr>
      </p:pic>
      <p:sp>
        <p:nvSpPr>
          <p:cNvPr id="53252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6388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" name="Picture Placeholder 5" descr="04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7411" name="Picture Placeholder 4" descr="05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7412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8435" name="Picture Placeholder 4" descr="06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28588"/>
            <a:ext cx="9144000" cy="6986588"/>
          </a:xfrm>
        </p:spPr>
      </p:pic>
      <p:sp>
        <p:nvSpPr>
          <p:cNvPr id="18436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9460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" name="Picture Placeholder 5" descr="07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048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" name="Picture Placeholder 5" descr="08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0</Words>
  <Application>Microsoft Macintosh PowerPoint</Application>
  <PresentationFormat>On-screen Show (4:3)</PresentationFormat>
  <Paragraphs>0</Paragraphs>
  <Slides>41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Grey Corporation</dc:creator>
  <cp:lastModifiedBy>Grey Corporation</cp:lastModifiedBy>
  <cp:revision>6</cp:revision>
  <dcterms:created xsi:type="dcterms:W3CDTF">2014-03-10T02:56:33Z</dcterms:created>
  <dcterms:modified xsi:type="dcterms:W3CDTF">2014-03-10T02:56:59Z</dcterms:modified>
</cp:coreProperties>
</file>