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9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BD3F0-79BC-8C47-A9DD-A1EC03C854ED}" type="datetimeFigureOut">
              <a:rPr lang="en-US" smtClean="0"/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C0F3D-ABCD-4046-B153-3360D07C3A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365572" cy="7024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3440" cy="75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132809" cy="7599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661937" cy="7996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043" y="-565532"/>
            <a:ext cx="11706999" cy="878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489971" cy="7867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31232" cy="7748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934385" cy="7450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6369" y="35021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Macintosh PowerPoint</Application>
  <PresentationFormat>On-screen Show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2</cp:revision>
  <dcterms:created xsi:type="dcterms:W3CDTF">2012-04-28T06:49:41Z</dcterms:created>
  <dcterms:modified xsi:type="dcterms:W3CDTF">2012-04-28T09:10:47Z</dcterms:modified>
</cp:coreProperties>
</file>