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EAF5-66BF-4AD6-8155-8C5B7A66015B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D364-B67E-4897-8587-A2166B3F4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EAF5-66BF-4AD6-8155-8C5B7A66015B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D364-B67E-4897-8587-A2166B3F4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EAF5-66BF-4AD6-8155-8C5B7A66015B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D364-B67E-4897-8587-A2166B3F4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EAF5-66BF-4AD6-8155-8C5B7A66015B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D364-B67E-4897-8587-A2166B3F4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EAF5-66BF-4AD6-8155-8C5B7A66015B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D364-B67E-4897-8587-A2166B3F4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EAF5-66BF-4AD6-8155-8C5B7A66015B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D364-B67E-4897-8587-A2166B3F4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EAF5-66BF-4AD6-8155-8C5B7A66015B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D364-B67E-4897-8587-A2166B3F4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EAF5-66BF-4AD6-8155-8C5B7A66015B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D364-B67E-4897-8587-A2166B3F4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EAF5-66BF-4AD6-8155-8C5B7A66015B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D364-B67E-4897-8587-A2166B3F4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EAF5-66BF-4AD6-8155-8C5B7A66015B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D364-B67E-4897-8587-A2166B3F4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EAF5-66BF-4AD6-8155-8C5B7A66015B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D364-B67E-4897-8587-A2166B3F4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0EAF5-66BF-4AD6-8155-8C5B7A66015B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2D364-B67E-4897-8587-A2166B3F48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Content Placeholder 22" descr="2008-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64466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334" r="-7334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1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1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64466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64466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1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1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201" r="-920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1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64466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2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8430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2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8430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2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2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2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64466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2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2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2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64466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3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3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8430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3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8430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3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8430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3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8430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3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8430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3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3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3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3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8430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64466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4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8430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4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4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4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84308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008-0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64466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0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64466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0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7438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8-0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41" r="-13641"/>
          <a:stretch>
            <a:fillRect/>
          </a:stretch>
        </p:blipFill>
        <p:spPr>
          <a:xfrm>
            <a:off x="457200" y="1064466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Macintosh PowerPoint</Application>
  <PresentationFormat>On-screen Show (4:3)</PresentationFormat>
  <Paragraphs>0</Paragraphs>
  <Slides>43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Grey Corporation</dc:creator>
  <cp:lastModifiedBy>Grey Corporation</cp:lastModifiedBy>
  <cp:revision>1</cp:revision>
  <dcterms:created xsi:type="dcterms:W3CDTF">2014-03-11T00:02:01Z</dcterms:created>
  <dcterms:modified xsi:type="dcterms:W3CDTF">2014-03-11T00:03:05Z</dcterms:modified>
</cp:coreProperties>
</file>