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96FF-C240-6744-BFC7-9D69A031C8AF}" type="datetimeFigureOut">
              <a:rPr lang="en-US" smtClean="0"/>
              <a:pPr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h-new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Bh-05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Bh-0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h-06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Bh-0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Bh-07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Bh-0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Bh-08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Bh-0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Bh-09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Bh-0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Bh-01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Bh-10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Bh-1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Bh-1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Bh-11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Bh-1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Bh-12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Bh-1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Bh-13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Bh-1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Bh-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Bh-0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Bh-14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Bh-1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Bh-15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Bh-1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Bh-16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Bh-1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Bh-17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Bh-1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Bh-18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Bh-1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Bh-0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Bh-19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Bh-1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Bh-20-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Bh-20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Bh-2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Bh-21-0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willx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76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Bh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Bh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Bh-02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Bh-03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Bh-0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Bh-04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Bh-0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3907</TotalTime>
  <Words>0</Words>
  <Application>Microsoft Macintosh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7</cp:revision>
  <dcterms:created xsi:type="dcterms:W3CDTF">2017-06-29T04:59:52Z</dcterms:created>
  <dcterms:modified xsi:type="dcterms:W3CDTF">2017-06-30T02:39:56Z</dcterms:modified>
</cp:coreProperties>
</file>